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  <p:sldMasterId id="2147483890" r:id="rId4"/>
  </p:sldMasterIdLst>
  <p:notesMasterIdLst>
    <p:notesMasterId r:id="rId32"/>
  </p:notesMasterIdLst>
  <p:sldIdLst>
    <p:sldId id="298" r:id="rId5"/>
    <p:sldId id="299" r:id="rId6"/>
    <p:sldId id="334" r:id="rId7"/>
    <p:sldId id="335" r:id="rId8"/>
    <p:sldId id="300" r:id="rId9"/>
    <p:sldId id="301" r:id="rId10"/>
    <p:sldId id="336" r:id="rId11"/>
    <p:sldId id="365" r:id="rId12"/>
    <p:sldId id="401" r:id="rId13"/>
    <p:sldId id="402" r:id="rId14"/>
    <p:sldId id="302" r:id="rId15"/>
    <p:sldId id="387" r:id="rId16"/>
    <p:sldId id="383" r:id="rId17"/>
    <p:sldId id="378" r:id="rId18"/>
    <p:sldId id="388" r:id="rId19"/>
    <p:sldId id="392" r:id="rId20"/>
    <p:sldId id="391" r:id="rId21"/>
    <p:sldId id="390" r:id="rId22"/>
    <p:sldId id="389" r:id="rId23"/>
    <p:sldId id="393" r:id="rId24"/>
    <p:sldId id="397" r:id="rId25"/>
    <p:sldId id="395" r:id="rId26"/>
    <p:sldId id="394" r:id="rId27"/>
    <p:sldId id="396" r:id="rId28"/>
    <p:sldId id="377" r:id="rId29"/>
    <p:sldId id="385" r:id="rId30"/>
    <p:sldId id="356" r:id="rId31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7" autoAdjust="0"/>
    <p:restoredTop sz="94660"/>
  </p:normalViewPr>
  <p:slideViewPr>
    <p:cSldViewPr>
      <p:cViewPr varScale="1">
        <p:scale>
          <a:sx n="78" d="100"/>
          <a:sy n="78" d="100"/>
        </p:scale>
        <p:origin x="138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1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687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217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402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279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267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89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828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863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635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63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0"/>
            <a:fld id="{ED237B8A-5FED-4B8A-89C2-DCD101304D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8/11/2020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0"/>
            <a:fld id="{E5214FAB-9AFD-4696-954D-22BB4177F31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1143000" y="857250"/>
            <a:ext cx="6858000" cy="51435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>
            <a:prstTxWarp prst="textNoShape">
              <a:avLst/>
            </a:prstTxWarp>
            <a:normAutofit/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937" t="31213" r="6113" b="13793"/>
          <a:stretch/>
        </p:blipFill>
        <p:spPr>
          <a:xfrm>
            <a:off x="6126" y="0"/>
            <a:ext cx="9137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5569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проверке отсутствия напряжения. </a:t>
            </a: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49" t="20753" r="5000" b="13872"/>
          <a:stretch/>
        </p:blipFill>
        <p:spPr>
          <a:xfrm>
            <a:off x="5046" y="0"/>
            <a:ext cx="913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794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375" t="31528" r="14375" b="5666"/>
          <a:stretch/>
        </p:blipFill>
        <p:spPr>
          <a:xfrm>
            <a:off x="12254" y="824"/>
            <a:ext cx="9131746" cy="68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39450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00" t="20041" r="6853" b="67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01995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917" t="21771" r="2104"/>
          <a:stretch/>
        </p:blipFill>
        <p:spPr>
          <a:xfrm>
            <a:off x="-1648" y="1167288"/>
            <a:ext cx="9145648" cy="56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Проверять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отсутствие напряжения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надо исправным указателем напряжения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выше 1000В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пользоваться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УН надо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диэлектрических перчатках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0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КРУ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проверка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встроенным стационарным УН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4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В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35кВ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выше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для проверки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используют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изолирующую штангу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Признак - отсутствие искрения.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На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одноцепных ВЛ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330кВ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выше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признак - отсутствие коронирования.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6. Для АРМ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проверку отсутствия напряжения,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производимую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перед включением заземляющих ножей, выполнять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выверкой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схемы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7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7. В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РУ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проверять разрешается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одному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имеющему группу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IV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 ЭУ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выше 1000В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и имеющему группу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III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 ЭУ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1000В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8. На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два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работника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: на ВЛ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выше 1000В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работники, имеющие группы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IV и III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на ВЛ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1000В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работники, имеющие группу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III.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9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Проверять выверкой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схемы в натуре разрешается: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ОРУ, КРУ и на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КТП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наружной установки, а также на ВЛ при тумане, дожде, снегопаде в случае отсутствия специальных указателей напряжения;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ОРУ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330кВ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выше и на двухцепных ВЛ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330кВ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выше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1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10. При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выверке схемы в натуре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отсутствие напряжения на вводах ВЛ и КЛ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подтверждается дежурным.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Выверка ВЛ в натуре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проверка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направления и внешних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признаков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линий, а также обозначений на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опорах.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00" t="15167" r="916" b="144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05890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11.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На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ВЛ при подвеске проводов на разных уровнях проверять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надо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указателем или штангой и устанавливать заземление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- снизу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вверх, начиная с нижнего провода. 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горизонтальной подвеске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- с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ближайшего провода.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12.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1000В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заземленной нейтралью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проверять нужно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как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между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фазами, так и между каждой фазой и заземленным корпусом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оборудования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защитным проводником. Разрешается применять предварительно проверенный вольтметр.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Запрещено пользоваться контрольными лампами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13.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Устройства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сигнализирующие об отключенном положении аппарата,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блокирующие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устройства,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постоянно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включенные вольтметры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–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только дополнительные средства и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основании их показаний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нельзя делать заключение об отсутствии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00" t="4575" r="2895" b="1037"/>
          <a:stretch/>
        </p:blipFill>
        <p:spPr>
          <a:xfrm>
            <a:off x="0" y="13488"/>
            <a:ext cx="9144000" cy="68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85498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250" t="2403" r="7646" b="10956"/>
          <a:stretch/>
        </p:blipFill>
        <p:spPr>
          <a:xfrm>
            <a:off x="7002" y="0"/>
            <a:ext cx="9136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6676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Технические мероприятия, обеспечивающие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безопасность работ со снятием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напряжения, выполняют только в указанном порядке.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1.2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безопасных условий труда при производстве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4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проверке отсутствия напряжения.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охрану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при проверке отсутствия напряжения.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проверке отсутствия напряжения.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1143000" y="857250"/>
            <a:ext cx="6858000" cy="51435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>
            <a:prstTxWarp prst="textNoShape">
              <a:avLst/>
            </a:prstTxWarp>
            <a:normAutofit/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066" t="26219" r="8809" b="541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5894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498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SimSun</vt:lpstr>
      <vt:lpstr>Arial</vt:lpstr>
      <vt:lpstr>Arial Black</vt:lpstr>
      <vt:lpstr>Calibri</vt:lpstr>
      <vt:lpstr>Calibri Light</vt:lpstr>
      <vt:lpstr>Times New Roman</vt:lpstr>
      <vt:lpstr>Оформление по умолчанию</vt:lpstr>
      <vt:lpstr>6_Presentation</vt:lpstr>
      <vt:lpstr>3_Presentation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76</cp:revision>
  <dcterms:created xsi:type="dcterms:W3CDTF">2003-11-18T14:40:54Z</dcterms:created>
  <dcterms:modified xsi:type="dcterms:W3CDTF">2020-08-11T15:34:02Z</dcterms:modified>
</cp:coreProperties>
</file>